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65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Seid" userId="d3ed014c-1429-4e1c-8055-8f0412875e3f" providerId="ADAL" clId="{47F2EAD1-D44D-40DA-A6FF-E0BC056E3607}"/>
    <pc:docChg chg="undo redo custSel delSld modSld modMainMaster">
      <pc:chgData name="Samantha Seid" userId="d3ed014c-1429-4e1c-8055-8f0412875e3f" providerId="ADAL" clId="{47F2EAD1-D44D-40DA-A6FF-E0BC056E3607}" dt="2025-12-03T01:40:54.424" v="641" actId="47"/>
      <pc:docMkLst>
        <pc:docMk/>
      </pc:docMkLst>
      <pc:sldChg chg="setBg">
        <pc:chgData name="Samantha Seid" userId="d3ed014c-1429-4e1c-8055-8f0412875e3f" providerId="ADAL" clId="{47F2EAD1-D44D-40DA-A6FF-E0BC056E3607}" dt="2025-12-03T01:39:53.325" v="592"/>
        <pc:sldMkLst>
          <pc:docMk/>
          <pc:sldMk cId="1079557623" sldId="256"/>
        </pc:sldMkLst>
      </pc:sldChg>
      <pc:sldChg chg="addSp modSp mod">
        <pc:chgData name="Samantha Seid" userId="d3ed014c-1429-4e1c-8055-8f0412875e3f" providerId="ADAL" clId="{47F2EAD1-D44D-40DA-A6FF-E0BC056E3607}" dt="2025-12-03T01:28:44.967" v="361" actId="404"/>
        <pc:sldMkLst>
          <pc:docMk/>
          <pc:sldMk cId="1281085720" sldId="258"/>
        </pc:sldMkLst>
        <pc:spChg chg="mod">
          <ac:chgData name="Samantha Seid" userId="d3ed014c-1429-4e1c-8055-8f0412875e3f" providerId="ADAL" clId="{47F2EAD1-D44D-40DA-A6FF-E0BC056E3607}" dt="2025-12-03T01:28:44.967" v="361" actId="404"/>
          <ac:spMkLst>
            <pc:docMk/>
            <pc:sldMk cId="1281085720" sldId="258"/>
            <ac:spMk id="2" creationId="{38C58EFE-DB54-4938-B5E5-49F6B27D7232}"/>
          </ac:spMkLst>
        </pc:spChg>
        <pc:spChg chg="mod">
          <ac:chgData name="Samantha Seid" userId="d3ed014c-1429-4e1c-8055-8f0412875e3f" providerId="ADAL" clId="{47F2EAD1-D44D-40DA-A6FF-E0BC056E3607}" dt="2025-12-03T01:26:16.976" v="246" actId="20577"/>
          <ac:spMkLst>
            <pc:docMk/>
            <pc:sldMk cId="1281085720" sldId="258"/>
            <ac:spMk id="3" creationId="{61935F52-A4EB-40C3-97CB-CBBCADF69121}"/>
          </ac:spMkLst>
        </pc:spChg>
        <pc:spChg chg="add mod">
          <ac:chgData name="Samantha Seid" userId="d3ed014c-1429-4e1c-8055-8f0412875e3f" providerId="ADAL" clId="{47F2EAD1-D44D-40DA-A6FF-E0BC056E3607}" dt="2025-12-03T01:24:27.481" v="34" actId="1076"/>
          <ac:spMkLst>
            <pc:docMk/>
            <pc:sldMk cId="1281085720" sldId="258"/>
            <ac:spMk id="10" creationId="{18DF60B4-BC49-4D10-8E67-D062EB2B6896}"/>
          </ac:spMkLst>
        </pc:spChg>
        <pc:grpChg chg="mod">
          <ac:chgData name="Samantha Seid" userId="d3ed014c-1429-4e1c-8055-8f0412875e3f" providerId="ADAL" clId="{47F2EAD1-D44D-40DA-A6FF-E0BC056E3607}" dt="2025-12-03T01:23:39.202" v="11"/>
          <ac:grpSpMkLst>
            <pc:docMk/>
            <pc:sldMk cId="1281085720" sldId="258"/>
            <ac:grpSpMk id="9" creationId="{E941C2DF-5099-4A71-BEF3-F33DD25FB127}"/>
          </ac:grpSpMkLst>
        </pc:grpChg>
        <pc:picChg chg="mod">
          <ac:chgData name="Samantha Seid" userId="d3ed014c-1429-4e1c-8055-8f0412875e3f" providerId="ADAL" clId="{47F2EAD1-D44D-40DA-A6FF-E0BC056E3607}" dt="2025-12-03T01:23:28.434" v="7" actId="1076"/>
          <ac:picMkLst>
            <pc:docMk/>
            <pc:sldMk cId="1281085720" sldId="258"/>
            <ac:picMk id="5" creationId="{2B2843F9-0B8D-4E50-888F-DB975D08A8DC}"/>
          </ac:picMkLst>
        </pc:picChg>
        <pc:inkChg chg="add">
          <ac:chgData name="Samantha Seid" userId="d3ed014c-1429-4e1c-8055-8f0412875e3f" providerId="ADAL" clId="{47F2EAD1-D44D-40DA-A6FF-E0BC056E3607}" dt="2025-12-03T01:23:34.385" v="8" actId="9405"/>
          <ac:inkMkLst>
            <pc:docMk/>
            <pc:sldMk cId="1281085720" sldId="258"/>
            <ac:inkMk id="6" creationId="{1390FCC4-B810-46DD-867B-98890A88DCD1}"/>
          </ac:inkMkLst>
        </pc:inkChg>
        <pc:inkChg chg="add mod">
          <ac:chgData name="Samantha Seid" userId="d3ed014c-1429-4e1c-8055-8f0412875e3f" providerId="ADAL" clId="{47F2EAD1-D44D-40DA-A6FF-E0BC056E3607}" dt="2025-12-03T01:23:39.202" v="11"/>
          <ac:inkMkLst>
            <pc:docMk/>
            <pc:sldMk cId="1281085720" sldId="258"/>
            <ac:inkMk id="7" creationId="{BD56DF8E-94C8-41FD-B0D8-E8C2A4BDD056}"/>
          </ac:inkMkLst>
        </pc:inkChg>
        <pc:inkChg chg="add mod">
          <ac:chgData name="Samantha Seid" userId="d3ed014c-1429-4e1c-8055-8f0412875e3f" providerId="ADAL" clId="{47F2EAD1-D44D-40DA-A6FF-E0BC056E3607}" dt="2025-12-03T01:23:39.202" v="11"/>
          <ac:inkMkLst>
            <pc:docMk/>
            <pc:sldMk cId="1281085720" sldId="258"/>
            <ac:inkMk id="8" creationId="{47CD3DDA-478F-489F-BE21-550121A8FBB3}"/>
          </ac:inkMkLst>
        </pc:inkChg>
      </pc:sldChg>
      <pc:sldChg chg="addSp modSp mod">
        <pc:chgData name="Samantha Seid" userId="d3ed014c-1429-4e1c-8055-8f0412875e3f" providerId="ADAL" clId="{47F2EAD1-D44D-40DA-A6FF-E0BC056E3607}" dt="2025-12-03T01:31:39.712" v="550" actId="1076"/>
        <pc:sldMkLst>
          <pc:docMk/>
          <pc:sldMk cId="717480564" sldId="259"/>
        </pc:sldMkLst>
        <pc:spChg chg="mod">
          <ac:chgData name="Samantha Seid" userId="d3ed014c-1429-4e1c-8055-8f0412875e3f" providerId="ADAL" clId="{47F2EAD1-D44D-40DA-A6FF-E0BC056E3607}" dt="2025-12-03T01:26:44.819" v="251" actId="404"/>
          <ac:spMkLst>
            <pc:docMk/>
            <pc:sldMk cId="717480564" sldId="259"/>
            <ac:spMk id="2" creationId="{21D264C7-3460-42FF-85CA-8EF610E365E2}"/>
          </ac:spMkLst>
        </pc:spChg>
        <pc:spChg chg="mod">
          <ac:chgData name="Samantha Seid" userId="d3ed014c-1429-4e1c-8055-8f0412875e3f" providerId="ADAL" clId="{47F2EAD1-D44D-40DA-A6FF-E0BC056E3607}" dt="2025-12-03T01:27:11.235" v="335" actId="20577"/>
          <ac:spMkLst>
            <pc:docMk/>
            <pc:sldMk cId="717480564" sldId="259"/>
            <ac:spMk id="3" creationId="{402A473D-410A-4B08-83FE-0B2471D642AC}"/>
          </ac:spMkLst>
        </pc:spChg>
        <pc:picChg chg="add mod">
          <ac:chgData name="Samantha Seid" userId="d3ed014c-1429-4e1c-8055-8f0412875e3f" providerId="ADAL" clId="{47F2EAD1-D44D-40DA-A6FF-E0BC056E3607}" dt="2025-12-03T01:31:38.008" v="549" actId="14100"/>
          <ac:picMkLst>
            <pc:docMk/>
            <pc:sldMk cId="717480564" sldId="259"/>
            <ac:picMk id="5" creationId="{C5B78983-9169-4628-854A-65D59ADF22CA}"/>
          </ac:picMkLst>
        </pc:picChg>
        <pc:picChg chg="add mod">
          <ac:chgData name="Samantha Seid" userId="d3ed014c-1429-4e1c-8055-8f0412875e3f" providerId="ADAL" clId="{47F2EAD1-D44D-40DA-A6FF-E0BC056E3607}" dt="2025-12-03T01:31:39.712" v="550" actId="1076"/>
          <ac:picMkLst>
            <pc:docMk/>
            <pc:sldMk cId="717480564" sldId="259"/>
            <ac:picMk id="7" creationId="{B9FF62BD-32D9-46EE-8253-BBD8E93AB5A7}"/>
          </ac:picMkLst>
        </pc:picChg>
      </pc:sldChg>
      <pc:sldChg chg="addSp delSp modSp mod">
        <pc:chgData name="Samantha Seid" userId="d3ed014c-1429-4e1c-8055-8f0412875e3f" providerId="ADAL" clId="{47F2EAD1-D44D-40DA-A6FF-E0BC056E3607}" dt="2025-12-03T01:37:43.570" v="590" actId="1076"/>
        <pc:sldMkLst>
          <pc:docMk/>
          <pc:sldMk cId="757352860" sldId="260"/>
        </pc:sldMkLst>
        <pc:spChg chg="mod">
          <ac:chgData name="Samantha Seid" userId="d3ed014c-1429-4e1c-8055-8f0412875e3f" providerId="ADAL" clId="{47F2EAD1-D44D-40DA-A6FF-E0BC056E3607}" dt="2025-12-03T01:28:39.789" v="359" actId="404"/>
          <ac:spMkLst>
            <pc:docMk/>
            <pc:sldMk cId="757352860" sldId="260"/>
            <ac:spMk id="2" creationId="{8E5CB910-5639-4620-9AE8-98F3FD5C008C}"/>
          </ac:spMkLst>
        </pc:spChg>
        <pc:spChg chg="del mod">
          <ac:chgData name="Samantha Seid" userId="d3ed014c-1429-4e1c-8055-8f0412875e3f" providerId="ADAL" clId="{47F2EAD1-D44D-40DA-A6FF-E0BC056E3607}" dt="2025-12-03T01:34:29.775" v="566" actId="478"/>
          <ac:spMkLst>
            <pc:docMk/>
            <pc:sldMk cId="757352860" sldId="260"/>
            <ac:spMk id="3" creationId="{F993520F-8326-4442-8297-4C27AADB0287}"/>
          </ac:spMkLst>
        </pc:spChg>
        <pc:picChg chg="add mod">
          <ac:chgData name="Samantha Seid" userId="d3ed014c-1429-4e1c-8055-8f0412875e3f" providerId="ADAL" clId="{47F2EAD1-D44D-40DA-A6FF-E0BC056E3607}" dt="2025-12-03T01:37:42.351" v="589" actId="14100"/>
          <ac:picMkLst>
            <pc:docMk/>
            <pc:sldMk cId="757352860" sldId="260"/>
            <ac:picMk id="5" creationId="{3762A49A-C1A0-432E-961D-DB5A6572C85E}"/>
          </ac:picMkLst>
        </pc:picChg>
        <pc:picChg chg="add mod">
          <ac:chgData name="Samantha Seid" userId="d3ed014c-1429-4e1c-8055-8f0412875e3f" providerId="ADAL" clId="{47F2EAD1-D44D-40DA-A6FF-E0BC056E3607}" dt="2025-12-03T01:37:43.570" v="590" actId="1076"/>
          <ac:picMkLst>
            <pc:docMk/>
            <pc:sldMk cId="757352860" sldId="260"/>
            <ac:picMk id="7" creationId="{21E14F90-AEEB-4D45-9E0A-33E08251BCC2}"/>
          </ac:picMkLst>
        </pc:picChg>
        <pc:picChg chg="add mod">
          <ac:chgData name="Samantha Seid" userId="d3ed014c-1429-4e1c-8055-8f0412875e3f" providerId="ADAL" clId="{47F2EAD1-D44D-40DA-A6FF-E0BC056E3607}" dt="2025-12-03T01:37:38.916" v="587" actId="1076"/>
          <ac:picMkLst>
            <pc:docMk/>
            <pc:sldMk cId="757352860" sldId="260"/>
            <ac:picMk id="9" creationId="{543999A4-8296-4D89-B0E4-9E5E7E5C7D55}"/>
          </ac:picMkLst>
        </pc:picChg>
        <pc:picChg chg="add mod">
          <ac:chgData name="Samantha Seid" userId="d3ed014c-1429-4e1c-8055-8f0412875e3f" providerId="ADAL" clId="{47F2EAD1-D44D-40DA-A6FF-E0BC056E3607}" dt="2025-12-03T01:37:21.927" v="583" actId="14100"/>
          <ac:picMkLst>
            <pc:docMk/>
            <pc:sldMk cId="757352860" sldId="260"/>
            <ac:picMk id="11" creationId="{8E80AE53-9811-4921-86F0-1F68A4C7C8C1}"/>
          </ac:picMkLst>
        </pc:picChg>
        <pc:picChg chg="add mod">
          <ac:chgData name="Samantha Seid" userId="d3ed014c-1429-4e1c-8055-8f0412875e3f" providerId="ADAL" clId="{47F2EAD1-D44D-40DA-A6FF-E0BC056E3607}" dt="2025-12-03T01:37:40.103" v="588" actId="1076"/>
          <ac:picMkLst>
            <pc:docMk/>
            <pc:sldMk cId="757352860" sldId="260"/>
            <ac:picMk id="13" creationId="{7ADF8D3B-8D3B-404E-879F-DB42E17A9ED4}"/>
          </ac:picMkLst>
        </pc:picChg>
      </pc:sldChg>
      <pc:sldChg chg="modSp del mod">
        <pc:chgData name="Samantha Seid" userId="d3ed014c-1429-4e1c-8055-8f0412875e3f" providerId="ADAL" clId="{47F2EAD1-D44D-40DA-A6FF-E0BC056E3607}" dt="2025-12-03T01:40:54.424" v="641" actId="47"/>
        <pc:sldMkLst>
          <pc:docMk/>
          <pc:sldMk cId="3046011410" sldId="261"/>
        </pc:sldMkLst>
        <pc:spChg chg="mod">
          <ac:chgData name="Samantha Seid" userId="d3ed014c-1429-4e1c-8055-8f0412875e3f" providerId="ADAL" clId="{47F2EAD1-D44D-40DA-A6FF-E0BC056E3607}" dt="2025-12-03T01:31:48.644" v="555" actId="404"/>
          <ac:spMkLst>
            <pc:docMk/>
            <pc:sldMk cId="3046011410" sldId="261"/>
            <ac:spMk id="2" creationId="{C18D3366-BDF1-40F1-B214-9D85627EF0DA}"/>
          </ac:spMkLst>
        </pc:spChg>
        <pc:spChg chg="mod">
          <ac:chgData name="Samantha Seid" userId="d3ed014c-1429-4e1c-8055-8f0412875e3f" providerId="ADAL" clId="{47F2EAD1-D44D-40DA-A6FF-E0BC056E3607}" dt="2025-12-03T01:32:32.007" v="558" actId="20577"/>
          <ac:spMkLst>
            <pc:docMk/>
            <pc:sldMk cId="3046011410" sldId="261"/>
            <ac:spMk id="3" creationId="{491DD4EE-307D-4F5C-8946-1D772EE2B91A}"/>
          </ac:spMkLst>
        </pc:spChg>
      </pc:sldChg>
      <pc:sldChg chg="del">
        <pc:chgData name="Samantha Seid" userId="d3ed014c-1429-4e1c-8055-8f0412875e3f" providerId="ADAL" clId="{47F2EAD1-D44D-40DA-A6FF-E0BC056E3607}" dt="2025-12-03T01:29:10.761" v="362" actId="47"/>
        <pc:sldMkLst>
          <pc:docMk/>
          <pc:sldMk cId="528888297" sldId="262"/>
        </pc:sldMkLst>
      </pc:sldChg>
      <pc:sldChg chg="modSp mod">
        <pc:chgData name="Samantha Seid" userId="d3ed014c-1429-4e1c-8055-8f0412875e3f" providerId="ADAL" clId="{47F2EAD1-D44D-40DA-A6FF-E0BC056E3607}" dt="2025-12-03T01:40:47.964" v="640" actId="20577"/>
        <pc:sldMkLst>
          <pc:docMk/>
          <pc:sldMk cId="38186588" sldId="263"/>
        </pc:sldMkLst>
        <pc:spChg chg="mod">
          <ac:chgData name="Samantha Seid" userId="d3ed014c-1429-4e1c-8055-8f0412875e3f" providerId="ADAL" clId="{47F2EAD1-D44D-40DA-A6FF-E0BC056E3607}" dt="2025-12-03T01:30:41.646" v="384" actId="404"/>
          <ac:spMkLst>
            <pc:docMk/>
            <pc:sldMk cId="38186588" sldId="263"/>
            <ac:spMk id="2" creationId="{17C8F6E6-E39A-41C8-BD0C-A3DD0A80897E}"/>
          </ac:spMkLst>
        </pc:spChg>
        <pc:spChg chg="mod">
          <ac:chgData name="Samantha Seid" userId="d3ed014c-1429-4e1c-8055-8f0412875e3f" providerId="ADAL" clId="{47F2EAD1-D44D-40DA-A6FF-E0BC056E3607}" dt="2025-12-03T01:40:47.964" v="640" actId="20577"/>
          <ac:spMkLst>
            <pc:docMk/>
            <pc:sldMk cId="38186588" sldId="263"/>
            <ac:spMk id="3" creationId="{0C1FCF15-CDBF-4241-BE59-6D08A4AC775A}"/>
          </ac:spMkLst>
        </pc:spChg>
      </pc:sldChg>
      <pc:sldChg chg="addSp delSp modSp mod modNotesTx">
        <pc:chgData name="Samantha Seid" userId="d3ed014c-1429-4e1c-8055-8f0412875e3f" providerId="ADAL" clId="{47F2EAD1-D44D-40DA-A6FF-E0BC056E3607}" dt="2025-12-03T01:29:41.225" v="379" actId="20577"/>
        <pc:sldMkLst>
          <pc:docMk/>
          <pc:sldMk cId="3803981490" sldId="264"/>
        </pc:sldMkLst>
        <pc:picChg chg="mod">
          <ac:chgData name="Samantha Seid" userId="d3ed014c-1429-4e1c-8055-8f0412875e3f" providerId="ADAL" clId="{47F2EAD1-D44D-40DA-A6FF-E0BC056E3607}" dt="2025-12-03T01:27:44.139" v="340" actId="1076"/>
          <ac:picMkLst>
            <pc:docMk/>
            <pc:sldMk cId="3803981490" sldId="264"/>
            <ac:picMk id="11" creationId="{B71E286A-4AFA-49A7-94F5-01E12DA61690}"/>
          </ac:picMkLst>
        </pc:picChg>
        <pc:picChg chg="del">
          <ac:chgData name="Samantha Seid" userId="d3ed014c-1429-4e1c-8055-8f0412875e3f" providerId="ADAL" clId="{47F2EAD1-D44D-40DA-A6FF-E0BC056E3607}" dt="2025-12-03T01:27:29.504" v="336" actId="478"/>
          <ac:picMkLst>
            <pc:docMk/>
            <pc:sldMk cId="3803981490" sldId="264"/>
            <ac:picMk id="21" creationId="{F8897378-5F69-4093-90E9-E20A0F4B42BD}"/>
          </ac:picMkLst>
        </pc:picChg>
        <pc:picChg chg="add mod">
          <ac:chgData name="Samantha Seid" userId="d3ed014c-1429-4e1c-8055-8f0412875e3f" providerId="ADAL" clId="{47F2EAD1-D44D-40DA-A6FF-E0BC056E3607}" dt="2025-12-03T01:27:39.117" v="339" actId="1076"/>
          <ac:picMkLst>
            <pc:docMk/>
            <pc:sldMk cId="3803981490" sldId="264"/>
            <ac:picMk id="23" creationId="{8AF17A89-FA07-40E5-8EE8-967D8D4C3210}"/>
          </ac:picMkLst>
        </pc:picChg>
      </pc:sldChg>
      <pc:sldMasterChg chg="setBg modSldLayout">
        <pc:chgData name="Samantha Seid" userId="d3ed014c-1429-4e1c-8055-8f0412875e3f" providerId="ADAL" clId="{47F2EAD1-D44D-40DA-A6FF-E0BC056E3607}" dt="2025-12-03T01:39:53.325" v="592"/>
        <pc:sldMasterMkLst>
          <pc:docMk/>
          <pc:sldMasterMk cId="1779809548" sldId="2147483648"/>
        </pc:sldMasterMkLst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1750964000" sldId="2147483649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723905753" sldId="2147483650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2168717439" sldId="2147483651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218395836" sldId="2147483652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525831641" sldId="2147483653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1454569847" sldId="2147483654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1923236138" sldId="2147483655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3491054545" sldId="2147483656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3604357811" sldId="2147483657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985873553" sldId="2147483658"/>
          </pc:sldLayoutMkLst>
        </pc:sldLayoutChg>
        <pc:sldLayoutChg chg="setBg">
          <pc:chgData name="Samantha Seid" userId="d3ed014c-1429-4e1c-8055-8f0412875e3f" providerId="ADAL" clId="{47F2EAD1-D44D-40DA-A6FF-E0BC056E3607}" dt="2025-12-03T01:39:53.325" v="592"/>
          <pc:sldLayoutMkLst>
            <pc:docMk/>
            <pc:sldMasterMk cId="1779809548" sldId="2147483648"/>
            <pc:sldLayoutMk cId="3424918189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0:42.2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424 70 1380 0 0,'2'-5'1786'0'0,"8"-17"5539"0"0,-8 6-4683 0 0,-2 11-2127 0 0,1 5-369 0 0,-1-1 0 0 0,0 0-1 0 0,0 0 1 0 0,0 1 0 0 0,0-1-1 0 0,0 0 1 0 0,0 0 0 0 0,0 1-1 0 0,0-1 1 0 0,0 0 0 0 0,0 1-1 0 0,-1-1 1 0 0,1 0 0 0 0,0 1-1 0 0,0-1 1 0 0,-1 0 0 0 0,1 1-1 0 0,0-1 1 0 0,-1 0 0 0 0,1 1-1 0 0,-1-1 1 0 0,1 1 0 0 0,-1-1-1 0 0,1 0 1 0 0,-1 1 0 0 0,1 0-1 0 0,-1-1 1 0 0,1 1 0 0 0,-1-1-1 0 0,0 1 1 0 0,1 0 0 0 0,-1-1-1 0 0,0 1 1 0 0,-1-1-5 0 0,0 1 0 0 0,1 0-1 0 0,-1-1 1 0 0,0 1 0 0 0,1 0 0 0 0,-1 0 0 0 0,0 0-1 0 0,1 0 1 0 0,-1 1 0 0 0,0-1 0 0 0,1 0 0 0 0,-1 1 0 0 0,1-1-1 0 0,-1 1 1 0 0,0-1 0 0 0,-1 2 0 0 0,-25 15 660 0 0,20-12-524 0 0,-13 11 25 0 0,0 0 0 0 0,1 1-1 0 0,0 0 1 0 0,1 2 0 0 0,-24 32 0 0 0,20-21-47 0 0,2 1 0 0 0,1 1 1 0 0,-20 43-1 0 0,18-25-99 0 0,3 1 0 0 0,2 0 0 0 0,2 1 0 0 0,2 1 0 0 0,3 0 0 0 0,2 0 1 0 0,2 1-1 0 0,2 101 0 0 0,8-107-91 0 0,2 1 0 0 0,2-2 0 0 0,2 1 0 0 0,2-1 0 0 0,32 81 0 0 0,-29-91-20 0 0,2-2 0 0 0,2 0-1 0 0,1-1 1 0 0,2-1 0 0 0,1-1-1 0 0,1-1 1 0 0,46 45 0 0 0,-39-51-46 0 0,1-1 1 0 0,0-1-1 0 0,2-2 1 0 0,40 19-1 0 0,-38-20-273 0 0,-11-10-562 0 0,-10-8-2077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2:23.7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38 2288 0 0,'-3'-12'3650'0'0,"-4"-8"4489"0"0,7 19-7906 0 0,-1 1 0 0 0,1-1 0 0 0,-1 1 0 0 0,0-1 0 0 0,1 1 0 0 0,-1 0 0 0 0,1-1 0 0 0,-1 1-1 0 0,0 0 1 0 0,1-1 0 0 0,-1 1 0 0 0,0 0 0 0 0,1 0 0 0 0,-1 0 0 0 0,0-1 0 0 0,0 1 0 0 0,1 0 0 0 0,-1 0 0 0 0,0 0 0 0 0,0 0 0 0 0,1 0 0 0 0,-1 1 0 0 0,0-1 0 0 0,1 0 0 0 0,-1 0-1 0 0,0 0 1 0 0,1 0 0 0 0,-1 1 0 0 0,-1 0 0 0 0,-119 48 3572 0 0,-43 16-4327 0 0,158-62 119 0 0,-3 2-1092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2:24.1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1 150 1840 0 0,'18'0'18795'0'0,"-18"-6"-18620"0"0,1 0 1 0 0,0 0-1 0 0,1 0 1 0 0,0 0 0 0 0,0 0-1 0 0,0 0 1 0 0,0 0-1 0 0,1 0 1 0 0,0 1 0 0 0,0 0-1 0 0,8-10 1 0 0,-6 8-81 0 0,1 0 1 0 0,0 1-1 0 0,0 0 0 0 0,0 0 1 0 0,1 0-1 0 0,-1 1 0 0 0,1 0 1 0 0,13-7-1 0 0,-17 10-46 0 0,0 1 0 0 0,0 0 0 0 0,1-1 0 0 0,-1 1 0 0 0,0 0 0 0 0,0 0 1 0 0,1 1-1 0 0,-1-1 0 0 0,0 1 0 0 0,1 0 0 0 0,-1 0 0 0 0,1 0 0 0 0,-1 0 0 0 0,0 0 0 0 0,1 1 0 0 0,-1 0 0 0 0,0-1 0 0 0,1 1 0 0 0,-1 0 0 0 0,0 1 0 0 0,0-1 0 0 0,0 1 0 0 0,0-1 0 0 0,0 1 0 0 0,0 0 1 0 0,0 0-1 0 0,-1 0 0 0 0,1 0 0 0 0,-1 1 0 0 0,1-1 0 0 0,-1 1 0 0 0,0-1 0 0 0,0 1 0 0 0,0 0 0 0 0,2 4 0 0 0,2 4 46 0 0,0 2-1 0 0,0-1 1 0 0,-2 0-1 0 0,1 1 1 0 0,-2 0-1 0 0,0 0 1 0 0,3 22-1 0 0,-4 1 43 0 0,-2-1-1 0 0,-1 1 1 0 0,-9 58-1 0 0,1-12 192 0 0,8-76-257 0 0,1 0 0 0 0,0 0 0 0 0,0 0-1 0 0,0 0 1 0 0,2 6 0 0 0,-2-10-49 0 0,1-1 1 0 0,-1 0-1 0 0,0 1 0 0 0,1-1 1 0 0,-1 0-1 0 0,1 0 1 0 0,0 1-1 0 0,-1-1 0 0 0,1 0 1 0 0,0 0-1 0 0,0 0 0 0 0,-1 0 1 0 0,1 0-1 0 0,0 0 1 0 0,0 0-1 0 0,0 0 0 0 0,0 0 1 0 0,1 0-1 0 0,-1 0 1 0 0,0-1-1 0 0,0 1 0 0 0,0 0 1 0 0,1-1-1 0 0,-1 1 0 0 0,0-1 1 0 0,3 1-1 0 0,4 0 30 0 0,0-1 0 0 0,0 0 0 0 0,0 0 0 0 0,0-1 0 0 0,0 0 0 0 0,0 0 1 0 0,0-1-1 0 0,14-5 0 0 0,59-27 115 0 0,-76 32-152 0 0,14-6-397 0 0,18-9 777 0 0,-22 5-2590 0 0,-7-3-3454 0 0,-8 9 1226 0 0,-6-2 442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3:34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4884 23 1228 0 0,'118'-23'16385'0'0,"-123"23"-15782"0"0,-59 4 851 0 0,-78 15 0 0 0,60-7-995 0 0,-393 43 1318 0 0,-778 49 238 0 0,-399 43-795 0 0,1269-101-997 0 0,-152 5 111 0 0,357-35-235 0 0,106-11-64 0 0,-80 10-570 0 0,144-13 1253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3:37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5660 37 792 0 0,'39'-12'4832'0'0,"-30"9"-2095"0"0,1 0 0 0 0,22-5 1256 0 0,-32 7-3945 0 0,0 1 1 0 0,0 0-1 0 0,0 0 0 0 0,0 0 1 0 0,0 0-1 0 0,0 0 0 0 0,0 0 1 0 0,-1-3 1256 0 0,1 2-1257 0 0,-33-2 751 0 0,1 1-1 0 0,-1 2 1 0 0,-36 4-1 0 0,21-2-338 0 0,-457 16 1424 0 0,-29 14-784 0 0,-622 10 229 0 0,404-18-641 0 0,382-4-387 0 0,89-4-77 0 0,-224 12 208 0 0,-229 25 28 0 0,566-41-367 0 0,106-7-111 0 0,-397 24-498 0 0,452-29 1618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3:38.5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4869 85 1972 0 0,'5'-1'1384'0'0,"1"-1"0"0"0,-1 1-1 0 0,0-1 1 0 0,1 0 0 0 0,-1 0 0 0 0,0 0-1 0 0,0-1 1 0 0,8-5 2070 0 0,-60-4-842 0 0,-57 7-1108 0 0,-226 5 284 0 0,-97-4-463 0 0,333 1-1100 0 0,-1075-34 1604 0 0,0 41-873 0 0,272 47-334 0 0,822-44-576 0 0,-197 13 234 0 0,1-21-380 0 0,260 0-304 0 0,0 0 1 0 0,0-1 0 0 0,0 0 0 0 0,-14-5-1 0 0,66 14-14673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0:43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5 1556 0 0,'-10'-4'15741'0'0,"149"50"-12985"0"0,158 77 0 0 0,-289-119-2668 0 0,30 14 229 0 0,-37-17-297 0 0,1 0 0 0 0,-1 0 1 0 0,1 0-1 0 0,-1-1 0 0 0,0 1 0 0 0,1 0 0 0 0,-1 1 0 0 0,0-1 0 0 0,0 0 1 0 0,0 0-1 0 0,0 0 0 0 0,0 1 0 0 0,0-1 0 0 0,0 1 0 0 0,0-1 0 0 0,0 1 1 0 0,-1-1-1 0 0,2 3 0 0 0,-3 1-5 0 0,1-1 1 0 0,-1 1-1 0 0,0-1 0 0 0,0 0 1 0 0,-1 0-1 0 0,1 1 0 0 0,-1-1 1 0 0,0 0-1 0 0,0 0 1 0 0,-1-1-1 0 0,1 1 0 0 0,-1 0 1 0 0,0-1-1 0 0,-4 6 0 0 0,-8 6 1 0 0,-30 23-1 0 0,28-25 25 0 0,-12 10-132 0 0,-10 9-1060 0 0,15-9-5748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0:44.2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15 1708 0 0,'-16'-15'19862'0'0,"23"15"-19635"0"0,1 1 0 0 0,-1 0 1 0 0,0 0-1 0 0,0 0 0 0 0,0 1 0 0 0,10 4 1 0 0,47 20 441 0 0,-37-14-426 0 0,21 9 290 0 0,0 1 0 0 0,71 46 0 0 0,-118-67-524 0 0,1 0 0 0 0,-1-1 0 0 0,0 1 0 0 0,0 0 0 0 0,1 0 0 0 0,-1 0-1 0 0,0 0 1 0 0,0 0 0 0 0,0 1 0 0 0,0-1 0 0 0,0 0 0 0 0,0 0 0 0 0,0 1 0 0 0,0-1 0 0 0,-1 0 0 0 0,1 1 0 0 0,0-1 0 0 0,-1 1 0 0 0,1-1 0 0 0,-1 1 0 0 0,0-1 0 0 0,1 1 0 0 0,-1-1 0 0 0,0 1 0 0 0,0-1 0 0 0,0 1 0 0 0,0-1 0 0 0,0 1 0 0 0,-1 0 0 0 0,1-1 0 0 0,0 1 0 0 0,-1-1 0 0 0,1 1 0 0 0,-1-1 0 0 0,1 0 0 0 0,-2 4 0 0 0,-3 2 14 0 0,0-1 0 0 0,-1 1 0 0 0,0-1 0 0 0,0 0 0 0 0,-12 9 0 0 0,6-4-11 0 0,-7 4 21 0 0,-25 18-1 0 0,-4-4 0 0 0,0-2-10 0 0,16-10-13 0 0,-26 20-60 0 0,7-4-2535 0 0,15-16-7374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1:16.4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47 136 876 0 0,'-6'0'1533'0'0,"1"0"0"0"0,-1 0 0 0 0,1-1-1 0 0,-1 0 1 0 0,1 0 0 0 0,-8-3 2165 0 0,15 3-3197 0 0,10-8 200 0 0,14 0 123 0 0,24 1 35 0 0,-29 6-627 0 0,263-31 1672 0 0,-20 8-1056 0 0,449-8 226 0 0,12 25-653 0 0,-567 8-353 0 0,2324 91 373 0 0,-29 78-632 0 0,-2024-141 173 0 0,401 21-50 0 0,-800-48 36 0 0,62 4-485 0 0,103-9 0 0 0,-195 3 473 0 0,0 1 1 0 0,0 0 0 0 0,0 0 0 0 0,0 0 0 0 0,0 0 0 0 0,0 0 0 0 0,0 0 0 0 0,0 0 0 0 0,0 0 0 0 0,0 0 0 0 0,0 0 0 0 0,0-1 0 0 0,0 1 0 0 0,0 0 0 0 0,0 0 0 0 0,0 0 0 0 0,0 0 0 0 0,0 0 0 0 0,0 0 0 0 0,0 0 0 0 0,0 0 0 0 0,0-1 0 0 0,0 1-1 0 0,0 0 1 0 0,0 0 0 0 0,0 0 0 0 0,0 0 0 0 0,0 0 0 0 0,0 0 0 0 0,0 0 0 0 0,0 0 0 0 0,0 0 0 0 0,0 0 0 0 0,0 0 0 0 0,0 0 0 0 0,0-1 0 0 0,1 1 0 0 0,-1 0 0 0 0,0 0 0 0 0,0 0 0 0 0,0 0 0 0 0,0 0 0 0 0,0 0 0 0 0,0 0 0 0 0,0 0 0 0 0,0 0 0 0 0,-17-6-677 0 0,-32-4-803 0 0,-103-8-5048 0 0,45 7 3884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1:18.0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52 280 120 0 0,'-9'-22'1385'0'0,"-1"1"-516"0"0,2-1 0 0 0,-11-41-1 0 0,14 13 3216 0 0,11 35 5971 0 0,-6 16-9963 0 0,4 12 3695 0 0,-2 5-4349 0 0,0 38 1430 0 0,4 0-1 0 0,2 0 1 0 0,16 59-1 0 0,-14-66-473 0 0,-3-18-197 0 0,0 0-1 0 0,18 43 0 0 0,-19-57-126 0 0,-1-7-2817 0 0,-4-30 860 0 0,-3-24 936 0 0,-3 0-1 0 0,-10-50 1 0 0,1 11 643 0 0,-16-56 456 0 0,8 40 1204 0 0,22 88 350 0 0,4 8-659 0 0,13 14-315 0 0,17 26-424 0 0,-30-31-230 0 0,63 69 606 0 0,-59-67-620 0 0,0-1 0 0 0,1 1 0 0 0,0-2 0 0 0,0 1 1 0 0,0-1-1 0 0,20 9 0 0 0,-27-15-54 0 0,-1 1 0 0 0,1-1 1 0 0,-1 1-1 0 0,1-1 0 0 0,-1 1 0 0 0,1-1 1 0 0,0 0-1 0 0,-1 0 0 0 0,1 0 1 0 0,0 0-1 0 0,-1 0 0 0 0,1 0 1 0 0,-1 0-1 0 0,1-1 0 0 0,-1 1 0 0 0,1-1 1 0 0,-1 1-1 0 0,1-1 0 0 0,-1 1 1 0 0,3-3-1 0 0,-1 2 0 0 0,-1-1 0 0 0,0 0 1 0 0,1-1-1 0 0,-1 1 0 0 0,0 0 1 0 0,0-1-1 0 0,-1 1 0 0 0,1-1 0 0 0,0 0 1 0 0,1-3-1 0 0,2-6 0 0 0,-1 0 0 0 0,0 0 0 0 0,-1-1-1 0 0,3-13 1 0 0,19-122-86 0 0,-25 148 86 0 0,0-1 0 0 0,0 1 0 0 0,0 0 0 0 0,0 0 0 0 0,0-1 0 0 0,0 1 0 0 0,0 0 0 0 0,0-1 0 0 0,0 1 0 0 0,0 0 0 0 0,0 0 0 0 0,0-1 0 0 0,1 1 0 0 0,-1 0 0 0 0,0 0 0 0 0,0-1 0 0 0,0 1 0 0 0,0 0 0 0 0,0 0 0 0 0,1-1 0 0 0,-1 1 0 0 0,0 0 0 0 0,0 0 0 0 0,0 0 0 0 0,1-1 0 0 0,-1 1 0 0 0,0 0 0 0 0,0 0 0 0 0,1 0 0 0 0,-1 0 0 0 0,0-1 0 0 0,0 1 0 0 0,1 0 0 0 0,-1 0 0 0 0,0 0 0 0 0,1 0 0 0 0,-1 0 0 0 0,0 0 0 0 0,0 0 0 0 0,1 0 0 0 0,-1 0 0 0 0,0 0 0 0 0,1 0 0 0 0,-1 0 0 0 0,12 12 210 0 0,4 21 80 0 0,82 295 1029 0 0,-84-285-1368 0 0,2 0 0 0 0,27 51 0 0 0,-32-79-664 0 0,-11-15 628 0 0,0 0 0 0 0,0 0-1 0 0,0 0 1 0 0,0 0 0 0 0,0 1 0 0 0,1-1-1 0 0,-1 0 1 0 0,0 0 0 0 0,0 0-1 0 0,0 0 1 0 0,0 0 0 0 0,1 0 0 0 0,-1 0-1 0 0,0 0 1 0 0,0 0 0 0 0,0 0-1 0 0,0 0 1 0 0,1 0 0 0 0,-1 0 0 0 0,0 0-1 0 0,0 0 1 0 0,0 0 0 0 0,1 0 0 0 0,-1 0-1 0 0,0 0 1 0 0,0 0 0 0 0,0 0-1 0 0,0 0 1 0 0,1 0 0 0 0,-1 0 0 0 0,0 0-1 0 0,0 0 1 0 0,0 0 0 0 0,0 0-1 0 0,1-1 1 0 0,-1 1 0 0 0,0 0 0 0 0,0 0-1 0 0,0 0 1 0 0,0 0 0 0 0,1-2-704 0 0,0-1 1 0 0,-1 1 0 0 0,1 0-1 0 0,-1 0 1 0 0,0 0 0 0 0,1 0-1 0 0,-1 0 1 0 0,0 0 0 0 0,0-1-1 0 0,-1 1 1 0 0,1 0 0 0 0,-1-2-1 0 0,-2-9-2578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1:18.4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49 648 0 0,'1'-22'7274'0'0,"0"-4"6161"0"0,0 29-13236 0 0,0 1-1 0 0,1 0 1 0 0,-1 0-1 0 0,0-1 0 0 0,5 8 1 0 0,2 6 267 0 0,-8-16-456 0 0,121 326 2685 0 0,-52-152-2186 0 0,-66-166-4966 0 0,-11-24 1802 0 0,-12-29-5033 0 0,11 27 4589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1:18.9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23 213 904 0 0,'-1'-4'1202'0'0,"1"0"1"0"0,-1 1-1 0 0,0-1 0 0 0,0 0 1 0 0,-1 0-1 0 0,1 1 0 0 0,-4-7 1 0 0,4 8-771 0 0,-1 0 0 0 0,1 0 0 0 0,0-1 1 0 0,0 1-1 0 0,0-1 0 0 0,0 1 0 0 0,0-1 0 0 0,1 0 1 0 0,-1 1-1 0 0,1-1 0 0 0,-1 0 0 0 0,1 1 0 0 0,0-1 0 0 0,0 0 1 0 0,0 1-1 0 0,1-1 0 0 0,-1 0 0 0 0,2-4 0 0 0,2-2-294 0 0,0 0-1 0 0,1 1 0 0 0,0-1 1 0 0,0 1-1 0 0,1 0 0 0 0,0 1 1 0 0,0-1-1 0 0,1 1 0 0 0,-1 0 1 0 0,2 1-1 0 0,-1 0 1 0 0,17-10-1 0 0,-19 13-74 0 0,1 1 0 0 0,0-1-1 0 0,0 1 1 0 0,0 1 0 0 0,1-1 0 0 0,-1 1 0 0 0,0 0-1 0 0,0 1 1 0 0,1-1 0 0 0,-1 1 0 0 0,0 0 0 0 0,1 1 0 0 0,-1-1-1 0 0,0 2 1 0 0,1-1 0 0 0,-1 0 0 0 0,0 1 0 0 0,0 0 0 0 0,0 1-1 0 0,0-1 1 0 0,-1 1 0 0 0,1 0 0 0 0,-1 1 0 0 0,0-1 0 0 0,6 5-1 0 0,-5-3 24 0 0,0 0-1 0 0,0 0 0 0 0,-1 0 0 0 0,1 0 0 0 0,-1 1 1 0 0,0 0-1 0 0,-1 0 0 0 0,0 0 0 0 0,0 1 1 0 0,0 0-1 0 0,0-1 0 0 0,-1 1 0 0 0,0 0 0 0 0,-1 1 1 0 0,0-1-1 0 0,0 0 0 0 0,0 1 0 0 0,-1-1 0 0 0,0 1 1 0 0,0 13-1 0 0,-3-12-34 0 0,1-1 0 0 0,-1 1 1 0 0,0 0-1 0 0,-1 0 0 0 0,1-1 1 0 0,-2 1-1 0 0,1-1 0 0 0,-2 0 1 0 0,1 0-1 0 0,-1 0 0 0 0,0-1 1 0 0,0 0-1 0 0,-1 1 0 0 0,-8 7 1 0 0,-2-1-81 0 0,1-2 1 0 0,-2 1-1 0 0,0-2 1 0 0,0 0-1 0 0,-26 11 1 0 0,9-6-1599 0 0,29-12-99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1:55.57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71 16 776 0 0,'-20'1'2948'0'0,"14"0"-1843"0"0,0-1 1 0 0,0 0-1 0 0,-1 0 1 0 0,1 0 0 0 0,0-1-1 0 0,-7-1 1 0 0,12 1-331 0 0,4-4 493 0 0,3 0-919 0 0,-2 4-286 0 0,1 0 0 0 0,-1 0 0 0 0,0 1 0 0 0,1-1 0 0 0,-1 1 0 0 0,1 0 0 0 0,-1 0 0 0 0,0 1 0 0 0,6 1 0 0 0,11 0 82 0 0,256 23 453 0 0,-33-2-433 0 0,359 3 91 0 0,-553-24-235 0 0,353 2 97 0 0,-87 0-36 0 0,-206-4-57 0 0,347 1 57 0 0,72-9-31 0 0,531 2 391 0 0,805 84 406 0 0,-28 64-556 0 0,-880-50-180 0 0,-197-2-20 0 0,-263-33-676 0 0,-483-60-1253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2-03T01:22:23.4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16 2352 0 0,'-3'-4'2628'0'0,"-15"-7"10260"0"0,22 28-11314 0 0,9 20-596 0 0,2 0 1 0 0,21 34-1 0 0,1 5-331 0 0,91 180-119 0 0,-107-220-4586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19EB-2902-4D22-8A3B-7D9A540F2E0A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EE56A-DAAB-4BDB-8DE4-76E40BC699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45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Over 187 drawings for storyboard, 11 word documents, 7 playlists, 18 </a:t>
            </a:r>
            <a:r>
              <a:rPr lang="en-CA" dirty="0" err="1"/>
              <a:t>pinterest</a:t>
            </a:r>
            <a:r>
              <a:rPr lang="en-CA" dirty="0"/>
              <a:t> boards, 38 pages of planning, 4 twine stories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EE56A-DAAB-4BDB-8DE4-76E40BC6992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539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0491-435A-40B2-B1CA-0BED55205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B4D84-4162-4555-996C-8C9EDD359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F4228-E1DC-4570-B3FA-2F9596743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3BFB5-D214-4546-A8AC-351F0A1CF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8C1E3-8083-424D-86B8-C3CB19F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96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F094-45B3-4562-AA11-4F0AFE77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75153-7F49-4E78-AA86-0B4B7C660F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59775-14B8-4D57-B446-676368B8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F12A9-D510-4304-98AA-75A48FFF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41F2-46DE-47F0-A94A-9F1AB74A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87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3433A1-6C37-4619-B8F2-71EA00B6F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B3D52-37B8-4375-8F48-AD487FB20A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3A581-5EA9-446B-9C8D-513F7F14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27F49-8043-4985-8FF0-EAA39389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E04E8-B5A2-443E-8DE4-31BBFB2A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9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0F83-65BF-4811-BD95-86BDC50FC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AF647-09BB-4674-9B20-8DD2B97C9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8D363-3884-4CCA-B3ED-8979BC89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8319-A0FA-419C-AC78-4D98B15E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3D03-F7D2-44EE-B17B-29438DFB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39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5DB40-2699-48C7-896E-A3D6E4AD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6EED3-A4FC-4B17-851B-C38ABA3D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5D6A6-5100-4292-AA13-7F3B66006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C349B-C32B-497C-8C5B-EB94BECC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05F14-4985-4B0C-833A-36DEFAE71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71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3373-88E5-4B81-9029-9F72299C2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19C91-8CCD-4936-AD42-F5A2292318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5AA91-C3FB-405D-B0E4-8B20FF59A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AD87A-91C8-454E-ADC2-8A6F3A63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4AD2E-08C2-4F4E-903C-945D3D6C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4743B-B467-4757-B232-C2489C20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0BCD-05AB-46EA-BC3A-0C333C6B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A1096-B459-4F20-9F9D-C737FDBB5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005C7-EC14-46EC-A0A2-A6BA5B005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C8B34-6C06-4ACA-8E1D-4DA8A77D5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331151-E541-417D-BD0B-C99141212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135C6-654D-40ED-AA14-77C17B75A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2291-E77F-47E7-ABDE-13F0B454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1EBF9-B106-46C0-BD06-BF7687B6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83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E4A3-3F0C-4DDD-BB35-55CA4E6D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180E5-1416-4A24-92B4-CDBF2DB55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09730-58A6-4D5A-BF04-4A664DFE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0F1F2-0E06-4ADF-831F-B1973CAE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456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F16C30-C5FF-4AD8-AA9E-0E3F1C67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77CB5-ACF3-4966-B586-251F8A1B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A835B-72FC-41A5-AC00-5D2AE793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236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3612F-8B36-4848-ADE1-685DF9F25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95C8-08BC-42A5-B540-05B8E232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7FD12-FA5F-4940-8DEA-061807AC9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87BED-8F80-480C-B8F7-9C9CC5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1E3B6-7FA2-4B35-B1FF-F04EA4A5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57B65-E1F9-4D95-AB5B-F80831EB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105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A452-066B-4972-8956-CA9C2F0C1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B859B7-8670-4012-A1EE-EA23B10A48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C2BD6-EBE0-41DD-B9C1-C28710EDB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7D32B-63B1-48B9-B4E8-33D0EA6F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55E3B-3DFF-4B78-A8A2-756A826B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C7B1B-7BAB-484E-B6A3-EC3E62A2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43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370CCE-D89D-45F8-BD8E-B24031752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F53D1-DE39-4A6E-88CC-119FEF02B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3CFDE-C6A2-4045-912F-C505B9E29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E953-F8A5-4EE5-A3D4-8358A7C9CBA2}" type="datetimeFigureOut">
              <a:rPr lang="en-CA" smtClean="0"/>
              <a:t>2025-12-02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398DC-2ECE-4F24-85B5-2C46E65D5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172D-4C56-4BBE-B038-55CEFD772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09588-A47D-4A41-9643-334811EBF2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80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6.xml"/><Relationship Id="rId18" Type="http://schemas.openxmlformats.org/officeDocument/2006/relationships/image" Target="../media/image15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2.png"/><Relationship Id="rId17" Type="http://schemas.openxmlformats.org/officeDocument/2006/relationships/customXml" Target="../ink/ink8.xml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5.xml"/><Relationship Id="rId24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1.png"/><Relationship Id="rId19" Type="http://schemas.openxmlformats.org/officeDocument/2006/relationships/customXml" Target="../ink/ink9.xml"/><Relationship Id="rId4" Type="http://schemas.openxmlformats.org/officeDocument/2006/relationships/image" Target="../media/image8.png"/><Relationship Id="rId9" Type="http://schemas.openxmlformats.org/officeDocument/2006/relationships/customXml" Target="../ink/ink4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CA228-22FF-4366-BDDE-6DAF8AF6AE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The Dynasties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2DAD1-D91C-4650-BF27-E0FEC7A0B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By Sam Seid</a:t>
            </a:r>
          </a:p>
        </p:txBody>
      </p:sp>
    </p:spTree>
    <p:extLst>
      <p:ext uri="{BB962C8B-B14F-4D97-AF65-F5344CB8AC3E}">
        <p14:creationId xmlns:p14="http://schemas.microsoft.com/office/powerpoint/2010/main" val="107955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16189-76AC-406F-B7EE-346F2CF9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CFC3A3-0E2E-46BE-8FBE-DFCF9C954362}"/>
              </a:ext>
            </a:extLst>
          </p:cNvPr>
          <p:cNvGrpSpPr/>
          <p:nvPr/>
        </p:nvGrpSpPr>
        <p:grpSpPr>
          <a:xfrm>
            <a:off x="4604646" y="-7691"/>
            <a:ext cx="5807328" cy="4221471"/>
            <a:chOff x="4804323" y="1209664"/>
            <a:chExt cx="5422754" cy="35665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4771C1-4D25-43E8-A0B1-7C66A385E9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9733"/>
            <a:stretch/>
          </p:blipFill>
          <p:spPr>
            <a:xfrm>
              <a:off x="4804323" y="1209664"/>
              <a:ext cx="5422754" cy="356652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DF1A62-036B-4403-B001-A9103F798D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693" b="51992"/>
            <a:stretch/>
          </p:blipFill>
          <p:spPr>
            <a:xfrm>
              <a:off x="7515700" y="2992925"/>
              <a:ext cx="1304278" cy="171224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37BE546-2D27-45D8-94A7-46883E51D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974" y="-1"/>
            <a:ext cx="1780026" cy="42137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1E286A-4AFA-49A7-94F5-01E12DA61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5" y="-316725"/>
            <a:ext cx="4605391" cy="28190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51D569-0B51-4FA2-8099-B47E85378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13780"/>
            <a:ext cx="12192000" cy="25118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F17A89-FA07-40E5-8EE8-967D8D4C32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45" y="2502333"/>
            <a:ext cx="4665764" cy="17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8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824DD-A54C-4E57-963F-BFFB8680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ECB0-CA20-4DCF-AF88-534D3A195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1751E2-3F5C-4200-AC26-909BE2C52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03"/>
          <a:stretch/>
        </p:blipFill>
        <p:spPr>
          <a:xfrm>
            <a:off x="5699652" y="365125"/>
            <a:ext cx="565414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989B6-C545-4FAE-9E73-CF0CDB5E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487" y="365125"/>
            <a:ext cx="4751111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Chapter 1 – Meet </a:t>
            </a:r>
            <a:r>
              <a:rPr lang="en-CA" sz="2400" dirty="0" err="1"/>
              <a:t>Emutgard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Chapter 2 – Meet </a:t>
            </a:r>
            <a:r>
              <a:rPr lang="en-CA" sz="2400" dirty="0" err="1"/>
              <a:t>Agara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Chapter 3 – Arrive at </a:t>
            </a:r>
            <a:r>
              <a:rPr lang="en-CA" sz="2400" dirty="0" err="1"/>
              <a:t>Agara</a:t>
            </a:r>
            <a:r>
              <a:rPr lang="en-CA" sz="2400" dirty="0"/>
              <a:t> + ball</a:t>
            </a:r>
          </a:p>
          <a:p>
            <a:pPr marL="0" indent="0">
              <a:buNone/>
            </a:pPr>
            <a:r>
              <a:rPr lang="en-CA" sz="2400" dirty="0"/>
              <a:t>Chapter 4 – Tests and meet </a:t>
            </a:r>
            <a:r>
              <a:rPr lang="en-CA" sz="2400" dirty="0" err="1"/>
              <a:t>Yvainne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Chapter 5 – Grandma’s party</a:t>
            </a:r>
          </a:p>
          <a:p>
            <a:pPr marL="0" indent="0">
              <a:buNone/>
            </a:pPr>
            <a:r>
              <a:rPr lang="en-CA" sz="2400" dirty="0"/>
              <a:t>Chapter 6 – Library or Town</a:t>
            </a:r>
          </a:p>
          <a:p>
            <a:pPr marL="0" indent="0">
              <a:buNone/>
            </a:pPr>
            <a:r>
              <a:rPr lang="en-CA" sz="2400" dirty="0"/>
              <a:t>Chapter 7 – Mythical Ball</a:t>
            </a:r>
          </a:p>
          <a:p>
            <a:pPr marL="0" indent="0">
              <a:buNone/>
            </a:pPr>
            <a:r>
              <a:rPr lang="en-CA" sz="2400" dirty="0"/>
              <a:t>Chapter 8 – Ambush </a:t>
            </a:r>
          </a:p>
          <a:p>
            <a:pPr marL="0" indent="0">
              <a:buNone/>
            </a:pPr>
            <a:r>
              <a:rPr lang="en-CA" sz="2400" dirty="0"/>
              <a:t>Chapter 9 – Hotel </a:t>
            </a:r>
          </a:p>
          <a:p>
            <a:pPr marL="0" indent="0">
              <a:buNone/>
            </a:pPr>
            <a:r>
              <a:rPr lang="en-CA" sz="2400" dirty="0"/>
              <a:t>Chapter 10 – Forest </a:t>
            </a:r>
          </a:p>
          <a:p>
            <a:pPr marL="0" indent="0">
              <a:buNone/>
            </a:pPr>
            <a:r>
              <a:rPr lang="en-CA" sz="2400" dirty="0"/>
              <a:t>Chapter 11 – Confront or Don’t </a:t>
            </a:r>
          </a:p>
          <a:p>
            <a:pPr marL="0" indent="0">
              <a:buNone/>
            </a:pPr>
            <a:r>
              <a:rPr lang="en-CA" sz="2400" dirty="0"/>
              <a:t>Chapter 12 - Ending</a:t>
            </a:r>
          </a:p>
          <a:p>
            <a:pPr marL="0" indent="0">
              <a:buNone/>
            </a:pPr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CD646A-E918-467A-852D-348C2F7DB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3309519" cy="581183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1D6EA6-5518-4994-BF7F-1FC186AC69B0}"/>
              </a:ext>
            </a:extLst>
          </p:cNvPr>
          <p:cNvGrpSpPr/>
          <p:nvPr/>
        </p:nvGrpSpPr>
        <p:grpSpPr>
          <a:xfrm>
            <a:off x="635433" y="1753772"/>
            <a:ext cx="334080" cy="776880"/>
            <a:chOff x="635433" y="1753772"/>
            <a:chExt cx="334080" cy="77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43D3F8A-4EAE-4E18-9BD2-5D868491E346}"/>
                    </a:ext>
                  </a:extLst>
                </p14:cNvPr>
                <p14:cNvContentPartPr/>
                <p14:nvPr/>
              </p14:nvContentPartPr>
              <p14:xfrm>
                <a:off x="635433" y="1808852"/>
                <a:ext cx="206280" cy="629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43D3F8A-4EAE-4E18-9BD2-5D868491E3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7433" y="1790852"/>
                  <a:ext cx="241920" cy="66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E06A976-2F75-4672-BD92-5BC4A25B8F0E}"/>
                    </a:ext>
                  </a:extLst>
                </p14:cNvPr>
                <p14:cNvContentPartPr/>
                <p14:nvPr/>
              </p14:nvContentPartPr>
              <p14:xfrm>
                <a:off x="742353" y="1753772"/>
                <a:ext cx="181800" cy="153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E06A976-2F75-4672-BD92-5BC4A25B8F0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4353" y="1736132"/>
                  <a:ext cx="2174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305D60-C3DB-45BB-8B26-EDDFA6F6DFD2}"/>
                    </a:ext>
                  </a:extLst>
                </p14:cNvPr>
                <p14:cNvContentPartPr/>
                <p14:nvPr/>
              </p14:nvContentPartPr>
              <p14:xfrm>
                <a:off x="825513" y="2357852"/>
                <a:ext cx="144000" cy="172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305D60-C3DB-45BB-8B26-EDDFA6F6DF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7513" y="2339852"/>
                  <a:ext cx="1796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AF64E4-8137-4B3C-93C6-1A01251518D6}"/>
              </a:ext>
            </a:extLst>
          </p:cNvPr>
          <p:cNvGrpSpPr/>
          <p:nvPr/>
        </p:nvGrpSpPr>
        <p:grpSpPr>
          <a:xfrm>
            <a:off x="925593" y="2408972"/>
            <a:ext cx="3156840" cy="361800"/>
            <a:chOff x="925593" y="2408972"/>
            <a:chExt cx="315684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C06694-A13D-45D2-BB9E-8D3CB5E0D9C0}"/>
                    </a:ext>
                  </a:extLst>
                </p14:cNvPr>
                <p14:cNvContentPartPr/>
                <p14:nvPr/>
              </p14:nvContentPartPr>
              <p14:xfrm>
                <a:off x="925593" y="2646932"/>
                <a:ext cx="3156840" cy="123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C06694-A13D-45D2-BB9E-8D3CB5E0D9C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16953" y="2638292"/>
                  <a:ext cx="317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CF1BED-3365-4DB6-9236-6EC1A65B0FCC}"/>
                    </a:ext>
                  </a:extLst>
                </p14:cNvPr>
                <p14:cNvContentPartPr/>
                <p14:nvPr/>
              </p14:nvContentPartPr>
              <p14:xfrm>
                <a:off x="3607953" y="2453252"/>
                <a:ext cx="204120" cy="22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CF1BED-3365-4DB6-9236-6EC1A65B0F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9313" y="2444252"/>
                  <a:ext cx="2217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D8CBF2C-7151-492E-8A92-0612CDD12A1C}"/>
                    </a:ext>
                  </a:extLst>
                </p14:cNvPr>
                <p14:cNvContentPartPr/>
                <p14:nvPr/>
              </p14:nvContentPartPr>
              <p14:xfrm>
                <a:off x="3818193" y="2450012"/>
                <a:ext cx="77400" cy="201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D8CBF2C-7151-492E-8A92-0612CDD12A1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09193" y="2441372"/>
                  <a:ext cx="950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CFCF13B-6134-4D53-AD87-4DAD29C956E1}"/>
                    </a:ext>
                  </a:extLst>
                </p14:cNvPr>
                <p14:cNvContentPartPr/>
                <p14:nvPr/>
              </p14:nvContentPartPr>
              <p14:xfrm>
                <a:off x="3830073" y="2408972"/>
                <a:ext cx="119880" cy="150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CFCF13B-6134-4D53-AD87-4DAD29C956E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21073" y="2399972"/>
                  <a:ext cx="137520" cy="16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B21232F-A55F-4008-BF9C-F58B8C4E9090}"/>
                  </a:ext>
                </a:extLst>
              </p14:cNvPr>
              <p14:cNvContentPartPr/>
              <p14:nvPr/>
            </p14:nvContentPartPr>
            <p14:xfrm>
              <a:off x="4440993" y="3058412"/>
              <a:ext cx="3621240" cy="1929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B21232F-A55F-4008-BF9C-F58B8C4E909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31993" y="3049412"/>
                <a:ext cx="363888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D3CB0A2-527F-43E1-B987-690EE46DA768}"/>
              </a:ext>
            </a:extLst>
          </p:cNvPr>
          <p:cNvGrpSpPr/>
          <p:nvPr/>
        </p:nvGrpSpPr>
        <p:grpSpPr>
          <a:xfrm>
            <a:off x="619953" y="2749172"/>
            <a:ext cx="328320" cy="192240"/>
            <a:chOff x="619953" y="2749172"/>
            <a:chExt cx="32832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5CD256-F75D-4FBF-955B-567662F1F7DD}"/>
                    </a:ext>
                  </a:extLst>
                </p14:cNvPr>
                <p14:cNvContentPartPr/>
                <p14:nvPr/>
              </p14:nvContentPartPr>
              <p14:xfrm>
                <a:off x="666033" y="2750252"/>
                <a:ext cx="92160" cy="191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5CD256-F75D-4FBF-955B-567662F1F7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7393" y="2741612"/>
                  <a:ext cx="109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FCDDC9-BBA9-400E-BD7B-700F81BD1175}"/>
                    </a:ext>
                  </a:extLst>
                </p14:cNvPr>
                <p14:cNvContentPartPr/>
                <p14:nvPr/>
              </p14:nvContentPartPr>
              <p14:xfrm>
                <a:off x="619953" y="2843492"/>
                <a:ext cx="119520" cy="45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FCDDC9-BBA9-400E-BD7B-700F81BD117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1313" y="2834492"/>
                  <a:ext cx="13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ECDB0B-6833-4454-8BD3-B068C50881C1}"/>
                    </a:ext>
                  </a:extLst>
                </p14:cNvPr>
                <p14:cNvContentPartPr/>
                <p14:nvPr/>
              </p14:nvContentPartPr>
              <p14:xfrm>
                <a:off x="757833" y="2749172"/>
                <a:ext cx="190440" cy="186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ECDB0B-6833-4454-8BD3-B068C50881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49193" y="2740532"/>
                  <a:ext cx="208080" cy="20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471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8EFE-DB54-4938-B5E5-49F6B27D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How do you think this project successfully highlights your professional skills and abilities?</a:t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35F52-A4EB-40C3-97CB-CBBCADF6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0113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CA" dirty="0"/>
              <a:t>Met all work in progresses</a:t>
            </a:r>
          </a:p>
          <a:p>
            <a:pPr>
              <a:buFontTx/>
              <a:buChar char="-"/>
            </a:pPr>
            <a:r>
              <a:rPr lang="en-CA" dirty="0"/>
              <a:t>A lot of progress</a:t>
            </a:r>
          </a:p>
          <a:p>
            <a:pPr>
              <a:buFontTx/>
              <a:buChar char="-"/>
            </a:pPr>
            <a:r>
              <a:rPr lang="en-CA" dirty="0"/>
              <a:t>A lot of documentation</a:t>
            </a:r>
          </a:p>
          <a:p>
            <a:pPr>
              <a:buFontTx/>
              <a:buChar char="-"/>
            </a:pPr>
            <a:r>
              <a:rPr lang="en-CA" dirty="0"/>
              <a:t>Mix of art, dialogue, and world-building</a:t>
            </a:r>
          </a:p>
          <a:p>
            <a:pPr>
              <a:buFontTx/>
              <a:buChar char="-"/>
            </a:pPr>
            <a:r>
              <a:rPr lang="en-CA" dirty="0"/>
              <a:t>Still want to develop the game!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843F9-0B8D-4E50-888F-DB975D08A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38" y="1795152"/>
            <a:ext cx="5010849" cy="40867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390FCC4-B810-46DD-867B-98890A88DCD1}"/>
                  </a:ext>
                </a:extLst>
              </p14:cNvPr>
              <p14:cNvContentPartPr/>
              <p14:nvPr/>
            </p14:nvContentPartPr>
            <p14:xfrm>
              <a:off x="6757953" y="5596772"/>
              <a:ext cx="1800720" cy="171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390FCC4-B810-46DD-867B-98890A88D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40313" y="5578772"/>
                <a:ext cx="183636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941C2DF-5099-4A71-BEF3-F33DD25FB127}"/>
              </a:ext>
            </a:extLst>
          </p:cNvPr>
          <p:cNvGrpSpPr/>
          <p:nvPr/>
        </p:nvGrpSpPr>
        <p:grpSpPr>
          <a:xfrm>
            <a:off x="6494433" y="3560612"/>
            <a:ext cx="4533480" cy="113040"/>
            <a:chOff x="6494433" y="3560612"/>
            <a:chExt cx="4533480" cy="11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56DF8E-94C8-41FD-B0D8-E8C2A4BDD056}"/>
                    </a:ext>
                  </a:extLst>
                </p14:cNvPr>
                <p14:cNvContentPartPr/>
                <p14:nvPr/>
              </p14:nvContentPartPr>
              <p14:xfrm>
                <a:off x="6494433" y="3570692"/>
                <a:ext cx="2070000" cy="10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56DF8E-94C8-41FD-B0D8-E8C2A4BDD0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476793" y="3553052"/>
                  <a:ext cx="2105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CD3DDA-478F-489F-BE21-550121A8FBB3}"/>
                    </a:ext>
                  </a:extLst>
                </p14:cNvPr>
                <p14:cNvContentPartPr/>
                <p14:nvPr/>
              </p14:nvContentPartPr>
              <p14:xfrm>
                <a:off x="9254913" y="3560612"/>
                <a:ext cx="1773000" cy="30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CD3DDA-478F-489F-BE21-550121A8FB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236913" y="3542972"/>
                  <a:ext cx="1808640" cy="6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8DF60B4-BC49-4D10-8E67-D062EB2B6896}"/>
              </a:ext>
            </a:extLst>
          </p:cNvPr>
          <p:cNvSpPr txBox="1"/>
          <p:nvPr/>
        </p:nvSpPr>
        <p:spPr>
          <a:xfrm>
            <a:off x="6442138" y="1506022"/>
            <a:ext cx="1394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Max’s Notes:</a:t>
            </a:r>
          </a:p>
        </p:txBody>
      </p:sp>
    </p:spTree>
    <p:extLst>
      <p:ext uri="{BB962C8B-B14F-4D97-AF65-F5344CB8AC3E}">
        <p14:creationId xmlns:p14="http://schemas.microsoft.com/office/powerpoint/2010/main" val="128108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264C7-3460-42FF-85CA-8EF610E36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What went well during the development of this project? Is there one aspect you are particularly proud of?</a:t>
            </a:r>
            <a:br>
              <a:rPr lang="en-US" sz="3200" dirty="0"/>
            </a:b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A473D-410A-4B08-83FE-0B2471D64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02122"/>
                </a:solidFill>
                <a:latin typeface="Lato" panose="020F0502020204030203" pitchFamily="34" charset="0"/>
              </a:rPr>
              <a:t>- Very proud of amount of writing I could do in short amount of time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78983-9169-4628-854A-65D59ADF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5" y="3013781"/>
            <a:ext cx="7832228" cy="2877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F62BD-32D9-46EE-8253-BBD8E93A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53" y="2552470"/>
            <a:ext cx="3728462" cy="39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8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B910-5639-4620-9AE8-98F3FD5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What went awry during the development of this project, and how did you adjust and overcome these challenges?</a:t>
            </a:r>
            <a:br>
              <a:rPr lang="en-US" sz="3200" dirty="0"/>
            </a:br>
            <a:endParaRPr lang="en-CA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2A49A-C1A0-432E-961D-DB5A6572C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1" y="1233995"/>
            <a:ext cx="4376376" cy="3095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14F90-AEEB-4D45-9E0A-33E08251B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41" y="4216222"/>
            <a:ext cx="3577389" cy="2530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3999A4-8296-4D89-B0E4-9E5E7E5C7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84" y="1495051"/>
            <a:ext cx="4498020" cy="2530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80AE53-9811-4921-86F0-1F68A4C7C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4545" y="4216222"/>
            <a:ext cx="4494716" cy="25301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DF8D3B-8D3B-404E-879F-DB42E17A9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016" y="4357921"/>
            <a:ext cx="3572373" cy="2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F6E6-E39A-41C8-BD0C-A3DD0A80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i="0" dirty="0">
                <a:solidFill>
                  <a:srgbClr val="202122"/>
                </a:solidFill>
                <a:effectLst/>
                <a:latin typeface="Lato" panose="020F0502020204030203" pitchFamily="34" charset="0"/>
              </a:rPr>
              <a:t>What will you do differently for the design and development of your next game and/or narrative project?  </a:t>
            </a:r>
            <a:endParaRPr lang="en-CA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CF15-CDBF-4241-BE59-6D08A4AC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>
                <a:solidFill>
                  <a:srgbClr val="202122"/>
                </a:solidFill>
                <a:latin typeface="Lato" panose="020F0502020204030203" pitchFamily="34" charset="0"/>
              </a:rPr>
              <a:t>Don’t be so hard on myself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202122"/>
                </a:solidFill>
                <a:latin typeface="Lato" panose="020F0502020204030203" pitchFamily="34" charset="0"/>
              </a:rPr>
              <a:t>Lots of classes and hard to time manage, give extra time for all tasks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202122"/>
                </a:solidFill>
                <a:latin typeface="Lato" panose="020F0502020204030203" pitchFamily="34" charset="0"/>
              </a:rPr>
              <a:t>Schedule when to draw and when to write, differentiate</a:t>
            </a:r>
          </a:p>
          <a:p>
            <a:pPr>
              <a:buFontTx/>
              <a:buChar char="-"/>
            </a:pPr>
            <a:r>
              <a:rPr lang="en-CA" dirty="0"/>
              <a:t>Get more playtests a lot earlier</a:t>
            </a:r>
          </a:p>
        </p:txBody>
      </p:sp>
    </p:spTree>
    <p:extLst>
      <p:ext uri="{BB962C8B-B14F-4D97-AF65-F5344CB8AC3E}">
        <p14:creationId xmlns:p14="http://schemas.microsoft.com/office/powerpoint/2010/main" val="3818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254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Office Theme</vt:lpstr>
      <vt:lpstr>The Dynasties</vt:lpstr>
      <vt:lpstr>PowerPoint Presentation</vt:lpstr>
      <vt:lpstr>PowerPoint Presentation</vt:lpstr>
      <vt:lpstr>PowerPoint Presentation</vt:lpstr>
      <vt:lpstr>How do you think this project successfully highlights your professional skills and abilities? </vt:lpstr>
      <vt:lpstr>What went well during the development of this project? Is there one aspect you are particularly proud of? </vt:lpstr>
      <vt:lpstr>What went awry during the development of this project, and how did you adjust and overcome these challenges? </vt:lpstr>
      <vt:lpstr>What will you do differently for the design and development of your next game and/or narrative project?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Dynasties</dc:title>
  <dc:creator>Samantha Seid</dc:creator>
  <cp:lastModifiedBy>Samantha Seid</cp:lastModifiedBy>
  <cp:revision>6</cp:revision>
  <dcterms:created xsi:type="dcterms:W3CDTF">2025-12-03T00:53:33Z</dcterms:created>
  <dcterms:modified xsi:type="dcterms:W3CDTF">2025-12-03T01:40:56Z</dcterms:modified>
</cp:coreProperties>
</file>